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7" r:id="rId2"/>
    <p:sldId id="261" r:id="rId3"/>
    <p:sldId id="262" r:id="rId4"/>
    <p:sldId id="263" r:id="rId5"/>
    <p:sldId id="256" r:id="rId6"/>
    <p:sldId id="258" r:id="rId7"/>
    <p:sldId id="259" r:id="rId8"/>
    <p:sldId id="260" r:id="rId9"/>
    <p:sldId id="265" r:id="rId10"/>
    <p:sldId id="268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60A"/>
    <a:srgbClr val="0F0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75" d="100"/>
          <a:sy n="75" d="100"/>
        </p:scale>
        <p:origin x="94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D3D54-B0F6-41F1-80D7-8338A805071F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1E0C7-81B6-425F-9FCA-53C59231F6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242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1E0C7-81B6-425F-9FCA-53C59231F6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02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60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97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92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76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9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57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17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766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87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59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67F3-65B9-40AB-8908-39BB0FD3DA60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7B07-08DA-4ACF-9D42-6D40CFB7E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98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99" y="-59691"/>
            <a:ext cx="8669438" cy="6003585"/>
          </a:xfrm>
          <a:prstGeom prst="rect">
            <a:avLst/>
          </a:prstGeom>
          <a:effectLst>
            <a:glow rad="292100">
              <a:srgbClr val="FFFF00">
                <a:alpha val="40000"/>
              </a:srgbClr>
            </a:glo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480000">
            <a:off x="5403033" y="980878"/>
            <a:ext cx="5709742" cy="5709742"/>
          </a:xfrm>
          <a:prstGeom prst="rect">
            <a:avLst/>
          </a:prstGeom>
          <a:effectLst>
            <a:glow rad="292100">
              <a:srgbClr val="FF0000">
                <a:alpha val="40000"/>
              </a:srgbClr>
            </a:glow>
            <a:softEdge rad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1813733" y="1359813"/>
            <a:ext cx="5243274" cy="5243274"/>
          </a:xfrm>
          <a:prstGeom prst="rect">
            <a:avLst/>
          </a:prstGeom>
          <a:effectLst>
            <a:glow rad="292100">
              <a:srgbClr val="7030A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29313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2274478" y="2084188"/>
            <a:ext cx="7640767" cy="2910840"/>
            <a:chOff x="467360" y="982980"/>
            <a:chExt cx="11035430" cy="391414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467360" y="1676400"/>
              <a:ext cx="3484880" cy="21844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1280160" y="1330960"/>
              <a:ext cx="3484880" cy="21844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2209800" y="1148080"/>
              <a:ext cx="3484880" cy="218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1986280" y="1910080"/>
              <a:ext cx="3484880" cy="218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1173480" y="2240280"/>
              <a:ext cx="3484880" cy="218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4058920" y="982980"/>
              <a:ext cx="3484880" cy="218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4175760" y="1744980"/>
              <a:ext cx="3484880" cy="218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 rot="437796">
              <a:off x="6141720" y="1184544"/>
              <a:ext cx="3484880" cy="218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3375660" y="2712720"/>
              <a:ext cx="3484880" cy="218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6338824" y="2045605"/>
              <a:ext cx="3484880" cy="218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 rot="21421188">
              <a:off x="5326088" y="2664460"/>
              <a:ext cx="3484880" cy="218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 rot="236436">
              <a:off x="7099915" y="1453828"/>
              <a:ext cx="3484880" cy="21844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7865510" y="1808298"/>
              <a:ext cx="3484880" cy="218440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8017910" y="1960698"/>
              <a:ext cx="3484880" cy="21844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6581576" y="2397127"/>
              <a:ext cx="3484880" cy="2184400"/>
            </a:xfrm>
            <a:prstGeom prst="rect">
              <a:avLst/>
            </a:prstGeom>
          </p:spPr>
        </p:pic>
      </p:grpSp>
      <p:sp>
        <p:nvSpPr>
          <p:cNvPr id="20" name="標題 1"/>
          <p:cNvSpPr>
            <a:spLocks noGrp="1"/>
          </p:cNvSpPr>
          <p:nvPr>
            <p:ph type="title"/>
          </p:nvPr>
        </p:nvSpPr>
        <p:spPr>
          <a:xfrm>
            <a:off x="5138516" y="2444493"/>
            <a:ext cx="1970060" cy="604988"/>
          </a:xfrm>
        </p:spPr>
        <p:txBody>
          <a:bodyPr>
            <a:prstTxWarp prst="textInflate">
              <a:avLst/>
            </a:prstTxWarp>
            <a:normAutofit fontScale="90000"/>
          </a:bodyPr>
          <a:lstStyle/>
          <a:p>
            <a:r>
              <a:rPr lang="en-US" altLang="zh-TW" b="1" dirty="0" smtClean="0">
                <a:ln w="0"/>
                <a:solidFill>
                  <a:schemeClr val="bg1"/>
                </a:solidFill>
                <a:effectLst/>
              </a:rPr>
              <a:t>STAR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4683490" y="3007206"/>
            <a:ext cx="2822745" cy="1064805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Deflat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 smtClean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WARS</a:t>
            </a:r>
            <a:endParaRPr lang="zh-TW" altLang="en-US" b="1" dirty="0">
              <a:ln w="0"/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10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群組 75"/>
          <p:cNvGrpSpPr/>
          <p:nvPr/>
        </p:nvGrpSpPr>
        <p:grpSpPr>
          <a:xfrm rot="18994319" flipH="1" flipV="1">
            <a:off x="2841129" y="412280"/>
            <a:ext cx="5666064" cy="7653465"/>
            <a:chOff x="3562741" y="-34635"/>
            <a:chExt cx="5068455" cy="6856173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741" y="-34635"/>
              <a:ext cx="5068455" cy="6856173"/>
            </a:xfrm>
            <a:prstGeom prst="rect">
              <a:avLst/>
            </a:prstGeom>
          </p:spPr>
        </p:pic>
        <p:sp>
          <p:nvSpPr>
            <p:cNvPr id="78" name="圓角矩形 77"/>
            <p:cNvSpPr/>
            <p:nvPr/>
          </p:nvSpPr>
          <p:spPr>
            <a:xfrm>
              <a:off x="6517640" y="1066800"/>
              <a:ext cx="629920" cy="248920"/>
            </a:xfrm>
            <a:prstGeom prst="roundRect">
              <a:avLst/>
            </a:prstGeom>
            <a:solidFill>
              <a:srgbClr val="0F06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5" name="圖片 7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r="1"/>
          <a:stretch/>
        </p:blipFill>
        <p:spPr>
          <a:xfrm rot="18994319" flipH="1" flipV="1">
            <a:off x="4092035" y="-742969"/>
            <a:ext cx="5618920" cy="7653465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r="1"/>
          <a:stretch/>
        </p:blipFill>
        <p:spPr>
          <a:xfrm rot="18994319" flipH="1" flipV="1">
            <a:off x="3968030" y="-652485"/>
            <a:ext cx="5618920" cy="7653465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18994319" flipH="1" flipV="1">
            <a:off x="3043245" y="230773"/>
            <a:ext cx="5666064" cy="7653465"/>
            <a:chOff x="3562741" y="-34635"/>
            <a:chExt cx="5068455" cy="6856173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741" y="-34635"/>
              <a:ext cx="5068455" cy="6856173"/>
            </a:xfrm>
            <a:prstGeom prst="rect">
              <a:avLst/>
            </a:prstGeom>
          </p:spPr>
        </p:pic>
        <p:sp>
          <p:nvSpPr>
            <p:cNvPr id="73" name="圓角矩形 72"/>
            <p:cNvSpPr/>
            <p:nvPr/>
          </p:nvSpPr>
          <p:spPr>
            <a:xfrm>
              <a:off x="6517640" y="1066800"/>
              <a:ext cx="629920" cy="248920"/>
            </a:xfrm>
            <a:prstGeom prst="roundRect">
              <a:avLst/>
            </a:prstGeom>
            <a:solidFill>
              <a:srgbClr val="0F06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r="1"/>
          <a:stretch/>
        </p:blipFill>
        <p:spPr>
          <a:xfrm rot="18994319" flipH="1" flipV="1">
            <a:off x="3829916" y="-533416"/>
            <a:ext cx="5618920" cy="765346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r="1"/>
          <a:stretch/>
        </p:blipFill>
        <p:spPr>
          <a:xfrm rot="18994319" flipH="1" flipV="1">
            <a:off x="3696549" y="-404096"/>
            <a:ext cx="5618920" cy="7653465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 rot="18994319" flipH="1" flipV="1">
            <a:off x="3205179" y="21221"/>
            <a:ext cx="5666064" cy="7653465"/>
            <a:chOff x="3562741" y="-34635"/>
            <a:chExt cx="5068455" cy="6856173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741" y="-34635"/>
              <a:ext cx="5068455" cy="6856173"/>
            </a:xfrm>
            <a:prstGeom prst="rect">
              <a:avLst/>
            </a:prstGeom>
          </p:spPr>
        </p:pic>
        <p:sp>
          <p:nvSpPr>
            <p:cNvPr id="25" name="圓角矩形 24"/>
            <p:cNvSpPr/>
            <p:nvPr/>
          </p:nvSpPr>
          <p:spPr>
            <a:xfrm>
              <a:off x="6517640" y="1066800"/>
              <a:ext cx="629920" cy="248920"/>
            </a:xfrm>
            <a:prstGeom prst="roundRect">
              <a:avLst/>
            </a:prstGeom>
            <a:solidFill>
              <a:srgbClr val="0F06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 rot="18994319" flipH="1" flipV="1">
            <a:off x="3401581" y="-154397"/>
            <a:ext cx="5666064" cy="7653465"/>
            <a:chOff x="3567545" y="-1"/>
            <a:chExt cx="5068455" cy="6856173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7545" y="-1"/>
              <a:ext cx="5068455" cy="6856173"/>
            </a:xfrm>
            <a:prstGeom prst="rect">
              <a:avLst/>
            </a:prstGeom>
          </p:spPr>
        </p:pic>
        <p:sp>
          <p:nvSpPr>
            <p:cNvPr id="22" name="圓角矩形 21"/>
            <p:cNvSpPr/>
            <p:nvPr/>
          </p:nvSpPr>
          <p:spPr>
            <a:xfrm>
              <a:off x="6517640" y="1066800"/>
              <a:ext cx="629920" cy="248920"/>
            </a:xfrm>
            <a:prstGeom prst="roundRect">
              <a:avLst/>
            </a:prstGeom>
            <a:solidFill>
              <a:srgbClr val="0F06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r="1"/>
          <a:stretch/>
        </p:blipFill>
        <p:spPr>
          <a:xfrm rot="18994319" flipH="1" flipV="1">
            <a:off x="3558715" y="-283384"/>
            <a:ext cx="5618920" cy="765346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79" y="1252967"/>
            <a:ext cx="4158330" cy="3283403"/>
          </a:xfrm>
          <a:prstGeom prst="rect">
            <a:avLst/>
          </a:prstGeom>
          <a:effectLst>
            <a:glow rad="292100">
              <a:srgbClr val="FFFF00">
                <a:alpha val="40000"/>
              </a:srgbClr>
            </a:glow>
          </a:effectLst>
        </p:spPr>
      </p:pic>
      <p:grpSp>
        <p:nvGrpSpPr>
          <p:cNvPr id="53" name="群組 52"/>
          <p:cNvGrpSpPr/>
          <p:nvPr/>
        </p:nvGrpSpPr>
        <p:grpSpPr>
          <a:xfrm>
            <a:off x="4102438" y="4676083"/>
            <a:ext cx="4705641" cy="1611444"/>
            <a:chOff x="467360" y="982980"/>
            <a:chExt cx="11035430" cy="3914140"/>
          </a:xfrm>
        </p:grpSpPr>
        <p:pic>
          <p:nvPicPr>
            <p:cNvPr id="54" name="圖片 5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467360" y="1676400"/>
              <a:ext cx="3484880" cy="2184400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1280160" y="1330960"/>
              <a:ext cx="3484880" cy="2184400"/>
            </a:xfrm>
            <a:prstGeom prst="rect">
              <a:avLst/>
            </a:prstGeom>
          </p:spPr>
        </p:pic>
        <p:pic>
          <p:nvPicPr>
            <p:cNvPr id="56" name="圖片 5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2209800" y="1148080"/>
              <a:ext cx="3484880" cy="2184400"/>
            </a:xfrm>
            <a:prstGeom prst="rect">
              <a:avLst/>
            </a:prstGeom>
          </p:spPr>
        </p:pic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1986280" y="1910080"/>
              <a:ext cx="3484880" cy="2184400"/>
            </a:xfrm>
            <a:prstGeom prst="rect">
              <a:avLst/>
            </a:prstGeom>
          </p:spPr>
        </p:pic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1173480" y="2240280"/>
              <a:ext cx="3484880" cy="2184400"/>
            </a:xfrm>
            <a:prstGeom prst="rect">
              <a:avLst/>
            </a:prstGeom>
          </p:spPr>
        </p:pic>
        <p:pic>
          <p:nvPicPr>
            <p:cNvPr id="59" name="圖片 58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4058920" y="982980"/>
              <a:ext cx="3484880" cy="2184400"/>
            </a:xfrm>
            <a:prstGeom prst="rect">
              <a:avLst/>
            </a:prstGeom>
          </p:spPr>
        </p:pic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4175760" y="1744980"/>
              <a:ext cx="3484880" cy="2184400"/>
            </a:xfrm>
            <a:prstGeom prst="rect">
              <a:avLst/>
            </a:prstGeom>
          </p:spPr>
        </p:pic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 rot="437796">
              <a:off x="6141720" y="1184544"/>
              <a:ext cx="3484880" cy="2184400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3375660" y="2712720"/>
              <a:ext cx="3484880" cy="2184400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6338824" y="2045605"/>
              <a:ext cx="3484880" cy="2184400"/>
            </a:xfrm>
            <a:prstGeom prst="rect">
              <a:avLst/>
            </a:prstGeom>
          </p:spPr>
        </p:pic>
        <p:pic>
          <p:nvPicPr>
            <p:cNvPr id="64" name="圖片 6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 rot="21421188">
              <a:off x="5326088" y="2664460"/>
              <a:ext cx="3484880" cy="2184400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 rot="236436">
              <a:off x="7099915" y="1453828"/>
              <a:ext cx="3484880" cy="2184400"/>
            </a:xfrm>
            <a:prstGeom prst="rect">
              <a:avLst/>
            </a:prstGeom>
          </p:spPr>
        </p:pic>
        <p:pic>
          <p:nvPicPr>
            <p:cNvPr id="66" name="圖片 6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7865510" y="1808298"/>
              <a:ext cx="3484880" cy="2184400"/>
            </a:xfrm>
            <a:prstGeom prst="rect">
              <a:avLst/>
            </a:prstGeom>
          </p:spPr>
        </p:pic>
        <p:pic>
          <p:nvPicPr>
            <p:cNvPr id="67" name="圖片 6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8017910" y="1960699"/>
              <a:ext cx="3484880" cy="2184399"/>
            </a:xfrm>
            <a:prstGeom prst="rect">
              <a:avLst/>
            </a:prstGeom>
          </p:spPr>
        </p:pic>
        <p:pic>
          <p:nvPicPr>
            <p:cNvPr id="68" name="圖片 6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000" b="93029" l="32452" r="66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2" t="73205" r="35066" b="5770"/>
            <a:stretch/>
          </p:blipFill>
          <p:spPr>
            <a:xfrm>
              <a:off x="6581576" y="2397126"/>
              <a:ext cx="3484880" cy="2184401"/>
            </a:xfrm>
            <a:prstGeom prst="rect">
              <a:avLst/>
            </a:prstGeom>
          </p:spPr>
        </p:pic>
      </p:grpSp>
      <p:pic>
        <p:nvPicPr>
          <p:cNvPr id="31" name="圖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0000">
            <a:off x="5851570" y="1822062"/>
            <a:ext cx="2738700" cy="3122698"/>
          </a:xfrm>
          <a:prstGeom prst="rect">
            <a:avLst/>
          </a:prstGeom>
          <a:effectLst>
            <a:glow rad="292100">
              <a:srgbClr val="FF0000">
                <a:alpha val="40000"/>
              </a:srgbClr>
            </a:glow>
            <a:softEdge rad="0"/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3942068" y="1949619"/>
            <a:ext cx="2514957" cy="2867584"/>
          </a:xfrm>
          <a:prstGeom prst="rect">
            <a:avLst/>
          </a:prstGeom>
          <a:effectLst>
            <a:glow rad="292100">
              <a:srgbClr val="7030A0">
                <a:alpha val="40000"/>
              </a:srgbClr>
            </a:glow>
          </a:effectLst>
        </p:spPr>
      </p:pic>
      <p:sp>
        <p:nvSpPr>
          <p:cNvPr id="69" name="標題 1"/>
          <p:cNvSpPr>
            <a:spLocks noGrp="1"/>
          </p:cNvSpPr>
          <p:nvPr>
            <p:ph type="title"/>
          </p:nvPr>
        </p:nvSpPr>
        <p:spPr>
          <a:xfrm>
            <a:off x="5851091" y="4949507"/>
            <a:ext cx="1253923" cy="451700"/>
          </a:xfrm>
        </p:spPr>
        <p:txBody>
          <a:bodyPr>
            <a:prstTxWarp prst="textInflate">
              <a:avLst/>
            </a:prstTxWarp>
            <a:normAutofit fontScale="90000"/>
          </a:bodyPr>
          <a:lstStyle/>
          <a:p>
            <a:r>
              <a:rPr lang="en-US" altLang="zh-TW" b="1" dirty="0" smtClean="0">
                <a:ln w="0"/>
                <a:effectLst/>
              </a:rPr>
              <a:t>STAR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0" name="標題 1"/>
          <p:cNvSpPr txBox="1">
            <a:spLocks/>
          </p:cNvSpPr>
          <p:nvPr/>
        </p:nvSpPr>
        <p:spPr>
          <a:xfrm>
            <a:off x="5513992" y="5327135"/>
            <a:ext cx="2114878" cy="643367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Deflate">
              <a:avLst/>
            </a:prstTxWarp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 smtClean="0">
                <a:ln w="0"/>
                <a:effectLst>
                  <a:reflection blurRad="6350" stA="55000" endA="300" endPos="45500" dir="5400000" sy="-100000" algn="bl" rotWithShape="0"/>
                </a:effectLst>
              </a:rPr>
              <a:t>WARS</a:t>
            </a:r>
            <a:endParaRPr lang="zh-TW" altLang="en-US" b="1" dirty="0">
              <a:ln w="0"/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45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2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圖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9" t="25684" r="25148" b="24182"/>
          <a:stretch>
            <a:fillRect/>
          </a:stretch>
        </p:blipFill>
        <p:spPr bwMode="auto">
          <a:xfrm>
            <a:off x="2717482" y="30603"/>
            <a:ext cx="6563677" cy="682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656522" y="6512560"/>
            <a:ext cx="278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醫資三 王鴻勳 </a:t>
            </a:r>
            <a:r>
              <a:rPr lang="en-US" altLang="zh-TW" dirty="0" smtClean="0">
                <a:solidFill>
                  <a:schemeClr val="bg1"/>
                </a:solidFill>
              </a:rPr>
              <a:t>406570027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2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327598" y="-59691"/>
            <a:ext cx="9690742" cy="6750311"/>
            <a:chOff x="1327598" y="-59691"/>
            <a:chExt cx="9690742" cy="675031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099" y="-59691"/>
              <a:ext cx="8669438" cy="6003585"/>
            </a:xfrm>
            <a:prstGeom prst="rect">
              <a:avLst/>
            </a:prstGeom>
            <a:effectLst>
              <a:glow rad="292100">
                <a:srgbClr val="FFFF00">
                  <a:alpha val="40000"/>
                </a:srgbClr>
              </a:glow>
            </a:effec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20000">
              <a:off x="5308598" y="980878"/>
              <a:ext cx="5709742" cy="5709742"/>
            </a:xfrm>
            <a:prstGeom prst="rect">
              <a:avLst/>
            </a:prstGeom>
            <a:effectLst>
              <a:glow rad="292100">
                <a:srgbClr val="FF0000">
                  <a:alpha val="40000"/>
                </a:srgbClr>
              </a:glow>
              <a:softEdge rad="0"/>
            </a:effectLst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80000">
              <a:off x="1327598" y="1214112"/>
              <a:ext cx="5243274" cy="5243274"/>
            </a:xfrm>
            <a:prstGeom prst="rect">
              <a:avLst/>
            </a:prstGeom>
            <a:effectLst>
              <a:glow rad="292100">
                <a:srgbClr val="7030A0">
                  <a:alpha val="4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34303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 flipH="1" flipV="1">
            <a:off x="3567545" y="-1"/>
            <a:ext cx="5068455" cy="6856173"/>
            <a:chOff x="3567545" y="-1"/>
            <a:chExt cx="5068455" cy="685617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7545" y="-1"/>
              <a:ext cx="5068455" cy="6856173"/>
            </a:xfrm>
            <a:prstGeom prst="rect">
              <a:avLst/>
            </a:prstGeom>
          </p:spPr>
        </p:pic>
        <p:sp>
          <p:nvSpPr>
            <p:cNvPr id="9" name="圓角矩形 8"/>
            <p:cNvSpPr/>
            <p:nvPr/>
          </p:nvSpPr>
          <p:spPr>
            <a:xfrm>
              <a:off x="6517640" y="1066800"/>
              <a:ext cx="629920" cy="248920"/>
            </a:xfrm>
            <a:prstGeom prst="roundRect">
              <a:avLst/>
            </a:prstGeom>
            <a:solidFill>
              <a:srgbClr val="0F06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3849253" y="1117601"/>
            <a:ext cx="4648202" cy="3691793"/>
            <a:chOff x="1327598" y="-59691"/>
            <a:chExt cx="9690742" cy="675031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099" y="-59691"/>
              <a:ext cx="8669438" cy="6003585"/>
            </a:xfrm>
            <a:prstGeom prst="rect">
              <a:avLst/>
            </a:prstGeom>
            <a:effectLst>
              <a:glow rad="292100">
                <a:srgbClr val="FFFF00">
                  <a:alpha val="40000"/>
                </a:srgbClr>
              </a:glow>
            </a:effec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20000">
              <a:off x="5308598" y="980878"/>
              <a:ext cx="5709742" cy="5709742"/>
            </a:xfrm>
            <a:prstGeom prst="rect">
              <a:avLst/>
            </a:prstGeom>
            <a:effectLst>
              <a:glow rad="292100">
                <a:srgbClr val="FF0000">
                  <a:alpha val="40000"/>
                </a:srgbClr>
              </a:glow>
              <a:softEdge rad="0"/>
            </a:effectLst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80000">
              <a:off x="1327598" y="1214112"/>
              <a:ext cx="5243274" cy="5243274"/>
            </a:xfrm>
            <a:prstGeom prst="rect">
              <a:avLst/>
            </a:prstGeom>
            <a:effectLst>
              <a:glow rad="292100">
                <a:srgbClr val="7030A0">
                  <a:alpha val="40000"/>
                </a:srgbClr>
              </a:glow>
            </a:effectLst>
          </p:spPr>
        </p:pic>
      </p:grpSp>
      <p:sp>
        <p:nvSpPr>
          <p:cNvPr id="2" name="文字方塊 1"/>
          <p:cNvSpPr txBox="1"/>
          <p:nvPr/>
        </p:nvSpPr>
        <p:spPr>
          <a:xfrm>
            <a:off x="4628031" y="4597720"/>
            <a:ext cx="294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640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3567545" y="-1"/>
            <a:ext cx="5068455" cy="6856173"/>
            <a:chOff x="3567545" y="-1"/>
            <a:chExt cx="5068455" cy="6856173"/>
          </a:xfrm>
        </p:grpSpPr>
        <p:grpSp>
          <p:nvGrpSpPr>
            <p:cNvPr id="10" name="群組 9"/>
            <p:cNvGrpSpPr/>
            <p:nvPr/>
          </p:nvGrpSpPr>
          <p:grpSpPr>
            <a:xfrm flipH="1" flipV="1">
              <a:off x="3567545" y="-1"/>
              <a:ext cx="5068455" cy="6856173"/>
              <a:chOff x="3567545" y="-1"/>
              <a:chExt cx="5068455" cy="685617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545" y="-1"/>
                <a:ext cx="5068455" cy="6856173"/>
              </a:xfrm>
              <a:prstGeom prst="rect">
                <a:avLst/>
              </a:prstGeom>
            </p:spPr>
          </p:pic>
          <p:sp>
            <p:nvSpPr>
              <p:cNvPr id="9" name="圓角矩形 8"/>
              <p:cNvSpPr/>
              <p:nvPr/>
            </p:nvSpPr>
            <p:spPr>
              <a:xfrm>
                <a:off x="6517640" y="1066800"/>
                <a:ext cx="629920" cy="248920"/>
              </a:xfrm>
              <a:prstGeom prst="roundRect">
                <a:avLst/>
              </a:prstGeom>
              <a:solidFill>
                <a:srgbClr val="0F06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3849253" y="1117601"/>
              <a:ext cx="4648202" cy="3691793"/>
              <a:chOff x="1327598" y="-59691"/>
              <a:chExt cx="9690742" cy="675031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5099" y="-59691"/>
                <a:ext cx="8669438" cy="6003585"/>
              </a:xfrm>
              <a:prstGeom prst="rect">
                <a:avLst/>
              </a:prstGeom>
              <a:effectLst>
                <a:glow rad="292100">
                  <a:srgbClr val="FFFF00">
                    <a:alpha val="40000"/>
                  </a:srgbClr>
                </a:glow>
              </a:effectLst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20000">
                <a:off x="5308598" y="980878"/>
                <a:ext cx="5709742" cy="5709742"/>
              </a:xfrm>
              <a:prstGeom prst="rect">
                <a:avLst/>
              </a:prstGeom>
              <a:effectLst>
                <a:glow rad="292100">
                  <a:srgbClr val="FF0000">
                    <a:alpha val="40000"/>
                  </a:srgbClr>
                </a:glow>
                <a:softEdge rad="0"/>
              </a:effectLst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80000">
                <a:off x="1327598" y="1214112"/>
                <a:ext cx="5243274" cy="5243274"/>
              </a:xfrm>
              <a:prstGeom prst="rect">
                <a:avLst/>
              </a:prstGeom>
              <a:effectLst>
                <a:glow rad="292100">
                  <a:srgbClr val="7030A0">
                    <a:alpha val="40000"/>
                  </a:srgbClr>
                </a:glo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21394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648" b="89167" l="51979" r="63125"/>
                    </a14:imgEffect>
                  </a14:imgLayer>
                </a14:imgProps>
              </a:ext>
            </a:extLst>
          </a:blip>
          <a:srcRect l="51949" t="76993" r="37791" b="10527"/>
          <a:stretch/>
        </p:blipFill>
        <p:spPr>
          <a:xfrm>
            <a:off x="2866147" y="1126216"/>
            <a:ext cx="6555643" cy="44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5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75" y="0"/>
            <a:ext cx="9903250" cy="6858000"/>
          </a:xfrm>
          <a:prstGeom prst="rect">
            <a:avLst/>
          </a:prstGeom>
          <a:effectLst>
            <a:glow rad="292100">
              <a:schemeClr val="accent4">
                <a:alpha val="7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6456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78" y="297532"/>
            <a:ext cx="5985505" cy="59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79" y="-348574"/>
            <a:ext cx="6604776" cy="66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0"/>
                    </a14:imgEffect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4" t="-155" r="29642" b="155"/>
          <a:stretch/>
        </p:blipFill>
        <p:spPr>
          <a:xfrm>
            <a:off x="3999346" y="314036"/>
            <a:ext cx="4119418" cy="5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Words>10</Words>
  <Application>Microsoft Office PowerPoint</Application>
  <PresentationFormat>寬螢幕</PresentationFormat>
  <Paragraphs>6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STAR </vt:lpstr>
      <vt:lpstr>STAR 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鴻勳 王</dc:creator>
  <cp:lastModifiedBy>鴻勳 王</cp:lastModifiedBy>
  <cp:revision>22</cp:revision>
  <dcterms:created xsi:type="dcterms:W3CDTF">2019-10-22T13:10:52Z</dcterms:created>
  <dcterms:modified xsi:type="dcterms:W3CDTF">2019-10-26T08:13:05Z</dcterms:modified>
</cp:coreProperties>
</file>